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249-4D91-4267-8BBD-2BB7457E8B38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DC39-31CA-4D14-93FB-EC5F5132A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01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249-4D91-4267-8BBD-2BB7457E8B38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DC39-31CA-4D14-93FB-EC5F5132A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21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249-4D91-4267-8BBD-2BB7457E8B38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DC39-31CA-4D14-93FB-EC5F5132A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44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249-4D91-4267-8BBD-2BB7457E8B38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DC39-31CA-4D14-93FB-EC5F5132A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04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249-4D91-4267-8BBD-2BB7457E8B38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DC39-31CA-4D14-93FB-EC5F5132A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09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249-4D91-4267-8BBD-2BB7457E8B38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DC39-31CA-4D14-93FB-EC5F5132A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712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249-4D91-4267-8BBD-2BB7457E8B38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DC39-31CA-4D14-93FB-EC5F5132A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20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249-4D91-4267-8BBD-2BB7457E8B38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DC39-31CA-4D14-93FB-EC5F5132A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39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249-4D91-4267-8BBD-2BB7457E8B38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DC39-31CA-4D14-93FB-EC5F5132A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92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249-4D91-4267-8BBD-2BB7457E8B38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DC39-31CA-4D14-93FB-EC5F5132A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81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2249-4D91-4267-8BBD-2BB7457E8B38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2DC39-31CA-4D14-93FB-EC5F5132A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73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F2249-4D91-4267-8BBD-2BB7457E8B38}" type="datetimeFigureOut">
              <a:rPr lang="nl-NL" smtClean="0"/>
              <a:t>20-11-2017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DC39-31CA-4D14-93FB-EC5F5132A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53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nl-NL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maaien</a:t>
            </a:r>
            <a:endParaRPr lang="nl-NL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36636"/>
            <a:ext cx="6330280" cy="42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3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Beheersmaatregel</a:t>
            </a:r>
            <a:br>
              <a:rPr lang="nl-NL" dirty="0" smtClean="0"/>
            </a:br>
            <a:r>
              <a:rPr lang="nl-NL" dirty="0" smtClean="0"/>
              <a:t>maaien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Gras en andere planten blijven </a:t>
            </a:r>
            <a:r>
              <a:rPr lang="nl-NL" dirty="0" err="1" smtClean="0"/>
              <a:t>naturlijk</a:t>
            </a:r>
            <a:r>
              <a:rPr lang="nl-NL" dirty="0" smtClean="0"/>
              <a:t> groeien! Dus moet er onderhoud aan gedaan worden.</a:t>
            </a:r>
          </a:p>
          <a:p>
            <a:r>
              <a:rPr lang="nl-NL" dirty="0" smtClean="0"/>
              <a:t>Om het niet te groef en groot te laten groeien word er </a:t>
            </a:r>
            <a:r>
              <a:rPr lang="nl-NL" dirty="0" err="1" smtClean="0"/>
              <a:t>gemaait</a:t>
            </a:r>
            <a:r>
              <a:rPr lang="nl-NL" dirty="0" smtClean="0"/>
              <a:t> om het kort te houden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16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Doel en waarom we maaien:</a:t>
            </a:r>
          </a:p>
          <a:p>
            <a:endParaRPr lang="nl-NL" dirty="0"/>
          </a:p>
          <a:p>
            <a:r>
              <a:rPr lang="nl-NL" dirty="0" smtClean="0">
                <a:effectLst/>
              </a:rPr>
              <a:t>Als je niet maait, dan verruigt en </a:t>
            </a:r>
            <a:r>
              <a:rPr lang="nl-NL" dirty="0" err="1" smtClean="0">
                <a:effectLst/>
              </a:rPr>
              <a:t>vergrast</a:t>
            </a:r>
            <a:r>
              <a:rPr lang="nl-NL" dirty="0" smtClean="0">
                <a:effectLst/>
              </a:rPr>
              <a:t> de bloemenweide en zullen de bloemen verdwijnen. Grassoorten en ruigtekruiden reageren sterker op voeding en zullen de bloemplanten verdringen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143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95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Voordelen van maaien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Meer planten groei.</a:t>
            </a:r>
          </a:p>
          <a:p>
            <a:r>
              <a:rPr lang="nl-NL" b="1" dirty="0" smtClean="0"/>
              <a:t>En ook meer insecten soorten, zoals vlinders en muggen</a:t>
            </a:r>
          </a:p>
          <a:p>
            <a:endParaRPr lang="nl-NL" b="1" dirty="0"/>
          </a:p>
          <a:p>
            <a:r>
              <a:rPr lang="nl-NL" b="1" dirty="0" smtClean="0"/>
              <a:t>Ook voor het oog en de natuur is het mooier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5418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Nadelen van maaien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kosten en werk</a:t>
            </a:r>
          </a:p>
          <a:p>
            <a:r>
              <a:rPr lang="nl-NL" dirty="0" smtClean="0"/>
              <a:t>Ook veel goede en bijzondere planten/bloemen worden om gemaaid.</a:t>
            </a:r>
          </a:p>
          <a:p>
            <a:endParaRPr lang="nl-NL" dirty="0"/>
          </a:p>
          <a:p>
            <a:r>
              <a:rPr lang="nl-NL" dirty="0" smtClean="0"/>
              <a:t>Geluidsoverlast en verkeershinder 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12054"/>
            <a:ext cx="3333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29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Concrete voorbeelden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Maaibalk achter een tractor</a:t>
            </a:r>
          </a:p>
          <a:p>
            <a:r>
              <a:rPr lang="nl-NL" dirty="0" smtClean="0"/>
              <a:t>Bosmaaier</a:t>
            </a:r>
          </a:p>
          <a:p>
            <a:r>
              <a:rPr lang="nl-NL" dirty="0" smtClean="0"/>
              <a:t>Handmaaier</a:t>
            </a:r>
          </a:p>
          <a:p>
            <a:r>
              <a:rPr lang="nl-NL" dirty="0" smtClean="0"/>
              <a:t>Zitmaaier</a:t>
            </a:r>
          </a:p>
          <a:p>
            <a:r>
              <a:rPr lang="nl-NL" dirty="0" smtClean="0"/>
              <a:t>Maai arm    </a:t>
            </a:r>
          </a:p>
          <a:p>
            <a:r>
              <a:rPr lang="nl-NL" dirty="0" err="1" smtClean="0"/>
              <a:t>enz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4190007" cy="278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593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132</Words>
  <Application>Microsoft Office PowerPoint</Application>
  <PresentationFormat>Diavoorstelling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maaien</vt:lpstr>
      <vt:lpstr>Beheersmaatregel maaien</vt:lpstr>
      <vt:lpstr>Het doel</vt:lpstr>
      <vt:lpstr>Voordelen van maaien</vt:lpstr>
      <vt:lpstr>Nadelen van maaien</vt:lpstr>
      <vt:lpstr>Concrete voorbeelden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maaien</dc:title>
  <dc:creator>Sjors</dc:creator>
  <cp:lastModifiedBy>Sjors</cp:lastModifiedBy>
  <cp:revision>3</cp:revision>
  <dcterms:created xsi:type="dcterms:W3CDTF">2017-11-20T08:58:41Z</dcterms:created>
  <dcterms:modified xsi:type="dcterms:W3CDTF">2017-11-20T09:21:15Z</dcterms:modified>
</cp:coreProperties>
</file>